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719"/>
  </p:normalViewPr>
  <p:slideViewPr>
    <p:cSldViewPr snapToGrid="0" showGuides="1">
      <p:cViewPr>
        <p:scale>
          <a:sx n="148" d="100"/>
          <a:sy n="148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25/04/2023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6445190" y="2826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8075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9599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8713413" y="221602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10403720" y="22269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9304263" y="29935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10788265" y="362494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6819303" y="40595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9173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BE879-9170-C44E-220F-F527C19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85" y="885709"/>
            <a:ext cx="7772400" cy="4264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AC8C-B6A6-470A-B381-415E15DF8348}"/>
              </a:ext>
            </a:extLst>
          </p:cNvPr>
          <p:cNvSpPr txBox="1"/>
          <p:nvPr/>
        </p:nvSpPr>
        <p:spPr>
          <a:xfrm>
            <a:off x="6628510" y="104197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E5D90-67C8-5381-03B6-3EC3688CF364}"/>
              </a:ext>
            </a:extLst>
          </p:cNvPr>
          <p:cNvSpPr txBox="1"/>
          <p:nvPr/>
        </p:nvSpPr>
        <p:spPr>
          <a:xfrm>
            <a:off x="8077187" y="10419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AB2F-163E-7582-592C-23D156C04D61}"/>
              </a:ext>
            </a:extLst>
          </p:cNvPr>
          <p:cNvSpPr txBox="1"/>
          <p:nvPr/>
        </p:nvSpPr>
        <p:spPr>
          <a:xfrm>
            <a:off x="9589515" y="104197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0F1E1-15FA-D73E-0C45-2B6C574CFD0D}"/>
              </a:ext>
            </a:extLst>
          </p:cNvPr>
          <p:cNvSpPr txBox="1"/>
          <p:nvPr/>
        </p:nvSpPr>
        <p:spPr>
          <a:xfrm>
            <a:off x="8010538" y="281059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13B83-4630-D351-9DB6-31918AB3FC86}"/>
              </a:ext>
            </a:extLst>
          </p:cNvPr>
          <p:cNvSpPr txBox="1"/>
          <p:nvPr/>
        </p:nvSpPr>
        <p:spPr>
          <a:xfrm>
            <a:off x="9610670" y="285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FDB2F-809F-535B-9560-954CCAB3386D}"/>
              </a:ext>
            </a:extLst>
          </p:cNvPr>
          <p:cNvSpPr txBox="1"/>
          <p:nvPr/>
        </p:nvSpPr>
        <p:spPr>
          <a:xfrm>
            <a:off x="8063143" y="358574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403B0-F06A-5FD2-20FC-75F0BE9801DE}"/>
              </a:ext>
            </a:extLst>
          </p:cNvPr>
          <p:cNvSpPr txBox="1"/>
          <p:nvPr/>
        </p:nvSpPr>
        <p:spPr>
          <a:xfrm>
            <a:off x="8819687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29DE4-29B9-92F0-0DC8-9E7C1A9E656D}"/>
              </a:ext>
            </a:extLst>
          </p:cNvPr>
          <p:cNvSpPr txBox="1"/>
          <p:nvPr/>
        </p:nvSpPr>
        <p:spPr>
          <a:xfrm>
            <a:off x="10011812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E0C8E-8057-3A8B-6270-F925A2A31E9C}"/>
              </a:ext>
            </a:extLst>
          </p:cNvPr>
          <p:cNvSpPr txBox="1"/>
          <p:nvPr/>
        </p:nvSpPr>
        <p:spPr>
          <a:xfrm>
            <a:off x="1122646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43FF-20C0-44E0-220E-1CF03D2F43D6}"/>
              </a:ext>
            </a:extLst>
          </p:cNvPr>
          <p:cNvSpPr txBox="1"/>
          <p:nvPr/>
        </p:nvSpPr>
        <p:spPr>
          <a:xfrm>
            <a:off x="1044087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F5283-63B1-6DB9-54A6-6A42B6A991A7}"/>
              </a:ext>
            </a:extLst>
          </p:cNvPr>
          <p:cNvSpPr txBox="1"/>
          <p:nvPr/>
        </p:nvSpPr>
        <p:spPr>
          <a:xfrm>
            <a:off x="10830027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36755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83D5F06-1638-5221-344B-C7074B395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8" r="22244" b="9467"/>
          <a:stretch/>
        </p:blipFill>
        <p:spPr>
          <a:xfrm>
            <a:off x="5542260" y="291995"/>
            <a:ext cx="5654864" cy="4419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54778" y="74041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915783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36806" y="2509035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936938" y="255816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89411" y="328418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45955" y="388958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406134" y="389804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96665" y="389809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919540" y="389809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308697" y="389809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281013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A99C2A-7847-F89A-0D61-6C6641449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155" b="3861"/>
          <a:stretch/>
        </p:blipFill>
        <p:spPr>
          <a:xfrm>
            <a:off x="57978" y="1"/>
            <a:ext cx="5117704" cy="4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112</Words>
  <Application>Microsoft Macintosh PowerPoint</Application>
  <PresentationFormat>Widescreen</PresentationFormat>
  <Paragraphs>64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11</cp:revision>
  <dcterms:created xsi:type="dcterms:W3CDTF">2023-03-03T07:46:38Z</dcterms:created>
  <dcterms:modified xsi:type="dcterms:W3CDTF">2023-04-27T10:49:11Z</dcterms:modified>
</cp:coreProperties>
</file>